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85" r:id="rId2"/>
    <p:sldId id="286" r:id="rId3"/>
    <p:sldId id="276" r:id="rId4"/>
    <p:sldId id="270" r:id="rId5"/>
    <p:sldId id="277" r:id="rId6"/>
    <p:sldId id="278" r:id="rId7"/>
    <p:sldId id="279" r:id="rId8"/>
    <p:sldId id="281" r:id="rId9"/>
    <p:sldId id="282" r:id="rId10"/>
    <p:sldId id="283" r:id="rId11"/>
    <p:sldId id="284" r:id="rId12"/>
    <p:sldId id="27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5277" autoAdjust="0"/>
    <p:restoredTop sz="94660"/>
  </p:normalViewPr>
  <p:slideViewPr>
    <p:cSldViewPr>
      <p:cViewPr>
        <p:scale>
          <a:sx n="70" d="100"/>
          <a:sy n="70" d="100"/>
        </p:scale>
        <p:origin x="2342" y="13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CD895D-D788-4B08-93B3-B78EFB535739}" type="datetimeFigureOut">
              <a:rPr lang="en-IN" smtClean="0"/>
              <a:t>21-02-2020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32714-8A85-4045-9756-8E58AB7B761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6134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2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472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3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4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5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6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7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8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9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10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11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5081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856" y="0"/>
            <a:ext cx="9147855" cy="548680"/>
          </a:xfrm>
        </p:spPr>
        <p:txBody>
          <a:bodyPr>
            <a:normAutofit/>
          </a:bodyPr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400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492064"/>
            <a:ext cx="395064" cy="365125"/>
          </a:xfrm>
        </p:spPr>
        <p:txBody>
          <a:bodyPr/>
          <a:lstStyle>
            <a:lvl1pPr algn="ctr">
              <a:defRPr/>
            </a:lvl1pPr>
          </a:lstStyle>
          <a:p>
            <a:fld id="{08FC1071-F2DF-4CA9-AA63-FF97A16BD73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1531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5396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5711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6919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5771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4856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1854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9271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7677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3088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19676" y="8721"/>
            <a:ext cx="9163676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l"/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620688"/>
            <a:ext cx="9144000" cy="5688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C1071-F2DF-4CA9-AA63-FF97A16BD73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864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lang="en-IN" sz="2800" b="1" kern="120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87449"/>
            <a:ext cx="9144000" cy="1080120"/>
          </a:xfrm>
        </p:spPr>
        <p:txBody>
          <a:bodyPr>
            <a:normAutofit fontScale="90000"/>
          </a:bodyPr>
          <a:lstStyle/>
          <a:p>
            <a:pPr fontAlgn="base">
              <a:spcAft>
                <a:spcPct val="0"/>
              </a:spcAft>
            </a:pPr>
            <a:r>
              <a:rPr lang="en-US" sz="2700" dirty="0" smtClean="0">
                <a:ea typeface="Droid Sans Fallback"/>
                <a:cs typeface="Times New Roman" pitchFamily="18" charset="0"/>
              </a:rPr>
              <a:t>PROJECT TITLE</a:t>
            </a:r>
            <a:r>
              <a:rPr lang="en-US" sz="2700" dirty="0">
                <a:ea typeface="Droid Sans Fallback"/>
                <a:cs typeface="Times New Roman" pitchFamily="18" charset="0"/>
              </a:rPr>
              <a:t> </a:t>
            </a:r>
            <a:r>
              <a:rPr lang="en-US" sz="2000" dirty="0" smtClean="0">
                <a:ea typeface="Droid Sans Fallback"/>
                <a:cs typeface="Times New Roman" pitchFamily="18" charset="0"/>
              </a:rPr>
              <a:t/>
            </a:r>
            <a:br>
              <a:rPr lang="en-US" sz="2000" dirty="0" smtClean="0">
                <a:ea typeface="Droid Sans Fallback"/>
                <a:cs typeface="Times New Roman" pitchFamily="18" charset="0"/>
              </a:rPr>
            </a:br>
            <a:r>
              <a:rPr lang="en-US" sz="2400" dirty="0" smtClean="0">
                <a:ea typeface="Droid Sans Fallback"/>
                <a:cs typeface="Times New Roman" pitchFamily="18" charset="0"/>
              </a:rPr>
              <a:t>Project Synopsis </a:t>
            </a:r>
            <a:r>
              <a:rPr lang="en-US" sz="2400" dirty="0">
                <a:ea typeface="Droid Sans Fallback"/>
                <a:cs typeface="Times New Roman" pitchFamily="18" charset="0"/>
              </a:rPr>
              <a:t>Presentation </a:t>
            </a:r>
            <a:r>
              <a:rPr lang="en-US" sz="2400" dirty="0" smtClean="0">
                <a:ea typeface="Droid Sans Fallback"/>
                <a:cs typeface="Times New Roman" pitchFamily="18" charset="0"/>
              </a:rPr>
              <a:t/>
            </a:r>
            <a:br>
              <a:rPr lang="en-US" sz="2400" dirty="0" smtClean="0">
                <a:ea typeface="Droid Sans Fallback"/>
                <a:cs typeface="Times New Roman" pitchFamily="18" charset="0"/>
              </a:rPr>
            </a:br>
            <a:r>
              <a:rPr lang="en-US" sz="2000" dirty="0" smtClean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Date</a:t>
            </a:r>
            <a:r>
              <a:rPr lang="en-US" sz="2000" dirty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: </a:t>
            </a:r>
            <a:r>
              <a:rPr lang="en-US" sz="2000" dirty="0" smtClean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DD/MM/YYYY</a:t>
            </a:r>
            <a:endParaRPr lang="en-IN" sz="2000" dirty="0"/>
          </a:p>
        </p:txBody>
      </p:sp>
      <p:sp>
        <p:nvSpPr>
          <p:cNvPr id="5" name="Rectangle 4"/>
          <p:cNvSpPr/>
          <p:nvPr/>
        </p:nvSpPr>
        <p:spPr>
          <a:xfrm>
            <a:off x="2323783" y="1585264"/>
            <a:ext cx="4968552" cy="14401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861224" y="6122424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Calibri" pitchFamily="34" charset="0"/>
                <a:ea typeface="Droid Sans Fallback"/>
                <a:cs typeface="Calibri" pitchFamily="34" charset="0"/>
              </a:rPr>
              <a:t>FACULTY OF ENGINEERING &amp; COMPUTING SCIENCES</a:t>
            </a:r>
            <a:endParaRPr lang="en-US" sz="700" dirty="0"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latin typeface="Calibri" pitchFamily="34" charset="0"/>
                <a:ea typeface="Droid Sans Fallback"/>
                <a:cs typeface="Calibri" pitchFamily="34" charset="0"/>
              </a:rPr>
              <a:t>TEERTHANKER </a:t>
            </a:r>
            <a:r>
              <a:rPr lang="en-US" b="1" dirty="0">
                <a:latin typeface="Calibri" pitchFamily="34" charset="0"/>
                <a:ea typeface="Droid Sans Fallback"/>
                <a:cs typeface="Calibri" pitchFamily="34" charset="0"/>
              </a:rPr>
              <a:t>MAHAVEER UNIVERSITY, MORADABAD</a:t>
            </a:r>
            <a:endParaRPr lang="en-US" b="1" dirty="0">
              <a:latin typeface="Arial" pitchFamily="34" charset="0"/>
              <a:ea typeface="Droid Sans Fallback"/>
              <a:cs typeface="Calibri" pitchFamily="34" charset="0"/>
            </a:endParaRPr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301" y="4854798"/>
            <a:ext cx="1204101" cy="108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081301" y="318114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Student </a:t>
            </a:r>
            <a:r>
              <a:rPr lang="en-US" dirty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Name (Student ID)</a:t>
            </a:r>
            <a:endParaRPr lang="en-US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Student Name (Student ID)</a:t>
            </a:r>
            <a:endParaRPr lang="en-US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Student Name (Student ID)</a:t>
            </a:r>
            <a:endParaRPr lang="en-US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3733" y="3198719"/>
            <a:ext cx="37401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Project Guide: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33CC"/>
                </a:solidFill>
                <a:latin typeface="Calibri" pitchFamily="34" charset="0"/>
                <a:cs typeface="Times New Roman" pitchFamily="18" charset="0"/>
              </a:rPr>
              <a:t>Project Guide Name</a:t>
            </a:r>
            <a:endParaRPr lang="en-US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1559" y="1863247"/>
            <a:ext cx="80417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latin typeface="Calibri" pitchFamily="34" charset="0"/>
                <a:ea typeface="Droid Sans Fallback"/>
                <a:cs typeface="Times New Roman" pitchFamily="18" charset="0"/>
              </a:rPr>
              <a:t>Course </a:t>
            </a:r>
            <a:r>
              <a:rPr lang="en-US" sz="2000" b="1" dirty="0">
                <a:latin typeface="Calibri" pitchFamily="34" charset="0"/>
                <a:ea typeface="Droid Sans Fallback"/>
                <a:cs typeface="Times New Roman" pitchFamily="18" charset="0"/>
              </a:rPr>
              <a:t>Name (Course Code)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latin typeface="Calibri" pitchFamily="34" charset="0"/>
                <a:ea typeface="Droid Sans Fallback"/>
                <a:cs typeface="Times New Roman" pitchFamily="18" charset="0"/>
              </a:rPr>
              <a:t>Degree : </a:t>
            </a:r>
            <a:r>
              <a:rPr lang="en-US" sz="2000" b="1" dirty="0" smtClean="0">
                <a:solidFill>
                  <a:srgbClr val="FF0000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&lt;B.Tech/ MCA/ ….&gt;</a:t>
            </a:r>
            <a:endParaRPr lang="en-US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28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2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defRPr>
            </a:lvl1pPr>
          </a:lstStyle>
          <a:p>
            <a:r>
              <a:rPr lang="en-US" dirty="0" smtClean="0"/>
              <a:t>Team Details</a:t>
            </a:r>
            <a:endParaRPr lang="en-US" dirty="0"/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 dirty="0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2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7664" y="6298600"/>
            <a:ext cx="49153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 i="1" dirty="0" smtClean="0">
                <a:solidFill>
                  <a:srgbClr val="FFFF00"/>
                </a:solidFill>
              </a:rPr>
              <a:t>Guidelines: Mention Team Names &amp; their role in project</a:t>
            </a:r>
            <a:endParaRPr lang="en-IN" sz="1600" b="1" i="1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75276" y="6547668"/>
            <a:ext cx="18501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050" b="1" dirty="0" smtClean="0">
                <a:solidFill>
                  <a:schemeClr val="bg1"/>
                </a:solidFill>
              </a:rPr>
              <a:t>T011A</a:t>
            </a:r>
            <a:r>
              <a:rPr lang="en-IN" sz="1050" b="1" dirty="0" smtClean="0">
                <a:solidFill>
                  <a:schemeClr val="bg1"/>
                </a:solidFill>
              </a:rPr>
              <a:t>/ Template  </a:t>
            </a:r>
            <a:r>
              <a:rPr lang="en-IN" sz="1050" b="1" dirty="0" smtClean="0">
                <a:solidFill>
                  <a:schemeClr val="bg1"/>
                </a:solidFill>
              </a:rPr>
              <a:t>Version 5.0</a:t>
            </a:r>
            <a:endParaRPr lang="en-IN" sz="105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488997"/>
              </p:ext>
            </p:extLst>
          </p:nvPr>
        </p:nvGraphicFramePr>
        <p:xfrm>
          <a:off x="386882" y="1372628"/>
          <a:ext cx="8361582" cy="1521929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5877119">
                  <a:extLst>
                    <a:ext uri="{9D8B030D-6E8A-4147-A177-3AD203B41FA5}">
                      <a16:colId xmlns:a16="http://schemas.microsoft.com/office/drawing/2014/main" val="3341467042"/>
                    </a:ext>
                  </a:extLst>
                </a:gridCol>
                <a:gridCol w="2484463">
                  <a:extLst>
                    <a:ext uri="{9D8B030D-6E8A-4147-A177-3AD203B41FA5}">
                      <a16:colId xmlns:a16="http://schemas.microsoft.com/office/drawing/2014/main" val="4186870229"/>
                    </a:ext>
                  </a:extLst>
                </a:gridCol>
              </a:tblGrid>
              <a:tr h="51298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Student Name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Droid Sans Fallback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Role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Droid Sans Fallback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6531479"/>
                  </a:ext>
                </a:extLst>
              </a:tr>
              <a:tr h="427413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Droid Sans Fallback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Developer, Testing etc.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Droid Sans Fallback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5163912"/>
                  </a:ext>
                </a:extLst>
              </a:tr>
              <a:tr h="25095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IN" sz="1800">
                        <a:effectLst/>
                        <a:latin typeface="Calibri" panose="020F0502020204030204" pitchFamily="34" charset="0"/>
                        <a:ea typeface="Droid Sans Fallback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Droid Sans Fallback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0564458"/>
                  </a:ext>
                </a:extLst>
              </a:tr>
              <a:tr h="25095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IN" sz="1800">
                        <a:effectLst/>
                        <a:latin typeface="Calibri" panose="020F0502020204030204" pitchFamily="34" charset="0"/>
                        <a:ea typeface="Droid Sans Fallback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Droid Sans Fallback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8482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471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3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defRPr>
            </a:lvl1pPr>
          </a:lstStyle>
          <a:p>
            <a:r>
              <a:rPr lang="en-US" dirty="0"/>
              <a:t>Project Brief</a:t>
            </a: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 dirty="0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3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7664" y="6298600"/>
            <a:ext cx="61884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 i="1" dirty="0" smtClean="0">
                <a:solidFill>
                  <a:srgbClr val="FFFF00"/>
                </a:solidFill>
              </a:rPr>
              <a:t>Guidelines: Mention brief about the project and it’s functions/ modules</a:t>
            </a:r>
            <a:endParaRPr lang="en-IN" sz="1600" b="1" i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75276" y="6547668"/>
            <a:ext cx="18501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050" b="1" dirty="0" smtClean="0">
                <a:solidFill>
                  <a:schemeClr val="bg1"/>
                </a:solidFill>
              </a:rPr>
              <a:t>T011A</a:t>
            </a:r>
            <a:r>
              <a:rPr lang="en-IN" sz="1050" b="1" dirty="0" smtClean="0">
                <a:solidFill>
                  <a:schemeClr val="bg1"/>
                </a:solidFill>
              </a:rPr>
              <a:t>/ Template  </a:t>
            </a:r>
            <a:r>
              <a:rPr lang="en-IN" sz="1050" b="1" dirty="0" smtClean="0">
                <a:solidFill>
                  <a:schemeClr val="bg1"/>
                </a:solidFill>
              </a:rPr>
              <a:t>Version 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59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4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Methodologies/ Technologies/ Tools to be used</a:t>
            </a:r>
            <a:endParaRPr lang="en-US" b="1" dirty="0">
              <a:solidFill>
                <a:schemeClr val="bg1"/>
              </a:solidFill>
              <a:latin typeface="Calibri" pitchFamily="34" charset="0"/>
              <a:ea typeface="ＭＳ Ｐゴシック" pitchFamily="-28" charset="-128"/>
            </a:endParaRP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4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75276" y="6547668"/>
            <a:ext cx="18501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050" b="1" dirty="0" smtClean="0">
                <a:solidFill>
                  <a:schemeClr val="bg1"/>
                </a:solidFill>
              </a:rPr>
              <a:t>T011A</a:t>
            </a:r>
            <a:r>
              <a:rPr lang="en-IN" sz="1050" b="1" dirty="0" smtClean="0">
                <a:solidFill>
                  <a:schemeClr val="bg1"/>
                </a:solidFill>
              </a:rPr>
              <a:t>/ Template  </a:t>
            </a:r>
            <a:r>
              <a:rPr lang="en-IN" sz="1050" b="1" dirty="0" smtClean="0">
                <a:solidFill>
                  <a:schemeClr val="bg1"/>
                </a:solidFill>
              </a:rPr>
              <a:t>Version 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79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5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Context Diagram (Overall Project)</a:t>
            </a: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5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75276" y="6547668"/>
            <a:ext cx="18501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050" b="1" dirty="0" smtClean="0">
                <a:solidFill>
                  <a:schemeClr val="bg1"/>
                </a:solidFill>
              </a:rPr>
              <a:t>T011A</a:t>
            </a:r>
            <a:r>
              <a:rPr lang="en-IN" sz="1050" b="1" dirty="0" smtClean="0">
                <a:solidFill>
                  <a:schemeClr val="bg1"/>
                </a:solidFill>
              </a:rPr>
              <a:t>/ Template  </a:t>
            </a:r>
            <a:r>
              <a:rPr lang="en-IN" sz="1050" b="1" dirty="0" smtClean="0">
                <a:solidFill>
                  <a:schemeClr val="bg1"/>
                </a:solidFill>
              </a:rPr>
              <a:t>Version 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91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6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Entity Relationship Diagram (ERD)</a:t>
            </a: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6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75276" y="6547668"/>
            <a:ext cx="18501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050" b="1" dirty="0" smtClean="0">
                <a:solidFill>
                  <a:schemeClr val="bg1"/>
                </a:solidFill>
              </a:rPr>
              <a:t>T011A</a:t>
            </a:r>
            <a:r>
              <a:rPr lang="en-IN" sz="1050" b="1" dirty="0" smtClean="0">
                <a:solidFill>
                  <a:schemeClr val="bg1"/>
                </a:solidFill>
              </a:rPr>
              <a:t>/ Template  </a:t>
            </a:r>
            <a:r>
              <a:rPr lang="en-IN" sz="1050" b="1" dirty="0" smtClean="0">
                <a:solidFill>
                  <a:schemeClr val="bg1"/>
                </a:solidFill>
              </a:rPr>
              <a:t>Version 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91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7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Data Flow Diagram (DFD)</a:t>
            </a:r>
            <a:endParaRPr lang="en-US" b="1" dirty="0">
              <a:solidFill>
                <a:schemeClr val="bg1"/>
              </a:solidFill>
              <a:latin typeface="Calibri" pitchFamily="34" charset="0"/>
              <a:ea typeface="ＭＳ Ｐゴシック" pitchFamily="-28" charset="-128"/>
            </a:endParaRP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7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7664" y="6298600"/>
            <a:ext cx="49697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 i="1" dirty="0" smtClean="0">
                <a:solidFill>
                  <a:srgbClr val="FFFF00"/>
                </a:solidFill>
              </a:rPr>
              <a:t>Guidelines: Add more slides, if required to show all DFDs</a:t>
            </a:r>
            <a:endParaRPr lang="en-IN" sz="1600" b="1" i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75276" y="6547668"/>
            <a:ext cx="18501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050" b="1" dirty="0" smtClean="0">
                <a:solidFill>
                  <a:schemeClr val="bg1"/>
                </a:solidFill>
              </a:rPr>
              <a:t>T011A</a:t>
            </a:r>
            <a:r>
              <a:rPr lang="en-IN" sz="1050" b="1" dirty="0" smtClean="0">
                <a:solidFill>
                  <a:schemeClr val="bg1"/>
                </a:solidFill>
              </a:rPr>
              <a:t>/ Template  </a:t>
            </a:r>
            <a:r>
              <a:rPr lang="en-IN" sz="1050" b="1" dirty="0" smtClean="0">
                <a:solidFill>
                  <a:schemeClr val="bg1"/>
                </a:solidFill>
              </a:rPr>
              <a:t>Version 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91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8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Flow Chart</a:t>
            </a:r>
            <a:endParaRPr lang="en-US" b="1" dirty="0">
              <a:solidFill>
                <a:schemeClr val="bg1"/>
              </a:solidFill>
              <a:latin typeface="Calibri" pitchFamily="34" charset="0"/>
              <a:ea typeface="ＭＳ Ｐゴシック" pitchFamily="-28" charset="-128"/>
            </a:endParaRP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8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7664" y="6298600"/>
            <a:ext cx="28897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 i="1" dirty="0" smtClean="0">
                <a:solidFill>
                  <a:srgbClr val="FFFF00"/>
                </a:solidFill>
              </a:rPr>
              <a:t>Guidelines: This slide is optional</a:t>
            </a:r>
            <a:endParaRPr lang="en-IN" sz="1600" b="1" i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75276" y="6547668"/>
            <a:ext cx="18501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050" b="1" dirty="0" smtClean="0">
                <a:solidFill>
                  <a:schemeClr val="bg1"/>
                </a:solidFill>
              </a:rPr>
              <a:t>T011A</a:t>
            </a:r>
            <a:r>
              <a:rPr lang="en-IN" sz="1050" b="1" dirty="0" smtClean="0">
                <a:solidFill>
                  <a:schemeClr val="bg1"/>
                </a:solidFill>
              </a:rPr>
              <a:t>/ Template  </a:t>
            </a:r>
            <a:r>
              <a:rPr lang="en-IN" sz="1050" b="1" dirty="0" smtClean="0">
                <a:solidFill>
                  <a:schemeClr val="bg1"/>
                </a:solidFill>
              </a:rPr>
              <a:t>Version 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92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9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Use Case Diagram</a:t>
            </a: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 dirty="0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9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7664" y="6298600"/>
            <a:ext cx="69895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 i="1" dirty="0" smtClean="0">
                <a:solidFill>
                  <a:srgbClr val="FFFF00"/>
                </a:solidFill>
              </a:rPr>
              <a:t>Guidelines: This slide is optional. May add more slide, if the details are available</a:t>
            </a:r>
            <a:endParaRPr lang="en-IN" sz="1600" b="1" i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75276" y="6547668"/>
            <a:ext cx="18501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050" b="1" dirty="0" smtClean="0">
                <a:solidFill>
                  <a:schemeClr val="bg1"/>
                </a:solidFill>
              </a:rPr>
              <a:t>T011A</a:t>
            </a:r>
            <a:r>
              <a:rPr lang="en-IN" sz="1050" b="1" dirty="0" smtClean="0">
                <a:solidFill>
                  <a:schemeClr val="bg1"/>
                </a:solidFill>
              </a:rPr>
              <a:t>/ Template  </a:t>
            </a:r>
            <a:r>
              <a:rPr lang="en-IN" sz="1050" b="1" dirty="0" smtClean="0">
                <a:solidFill>
                  <a:schemeClr val="bg1"/>
                </a:solidFill>
              </a:rPr>
              <a:t>Version 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13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\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10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Advantage of The Project</a:t>
            </a:r>
            <a:endParaRPr lang="en-US" b="1" dirty="0">
              <a:solidFill>
                <a:schemeClr val="bg1"/>
              </a:solidFill>
              <a:latin typeface="Calibri" pitchFamily="34" charset="0"/>
              <a:ea typeface="ＭＳ Ｐゴシック" pitchFamily="-28" charset="-128"/>
            </a:endParaRP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 dirty="0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10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3568" y="6262010"/>
            <a:ext cx="83185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 i="1" dirty="0" smtClean="0">
                <a:solidFill>
                  <a:srgbClr val="FFFF00"/>
                </a:solidFill>
              </a:rPr>
              <a:t>Guidelines: </a:t>
            </a:r>
            <a:r>
              <a:rPr lang="en-US" sz="1600" b="1" i="1" dirty="0" smtClean="0">
                <a:solidFill>
                  <a:srgbClr val="FFFF00"/>
                </a:solidFill>
              </a:rPr>
              <a:t> </a:t>
            </a:r>
            <a:r>
              <a:rPr lang="en-US" sz="1600" b="1" i="1" dirty="0">
                <a:solidFill>
                  <a:srgbClr val="FFFF00"/>
                </a:solidFill>
              </a:rPr>
              <a:t>Mention </a:t>
            </a:r>
            <a:r>
              <a:rPr lang="en-US" sz="1600" b="1" i="1" dirty="0" smtClean="0">
                <a:solidFill>
                  <a:srgbClr val="FFFF00"/>
                </a:solidFill>
              </a:rPr>
              <a:t>advantage </a:t>
            </a:r>
            <a:r>
              <a:rPr lang="en-US" sz="1600" b="1" i="1" dirty="0">
                <a:solidFill>
                  <a:srgbClr val="FFFF00"/>
                </a:solidFill>
              </a:rPr>
              <a:t>from this project, the audience/ users who will get </a:t>
            </a:r>
            <a:r>
              <a:rPr lang="en-US" sz="1600" b="1" i="1" dirty="0" smtClean="0">
                <a:solidFill>
                  <a:srgbClr val="FFFF00"/>
                </a:solidFill>
              </a:rPr>
              <a:t>benefitted</a:t>
            </a:r>
            <a:endParaRPr lang="en-IN" sz="1600" b="1" i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75276" y="6569440"/>
            <a:ext cx="18501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050" b="1" dirty="0" smtClean="0">
                <a:solidFill>
                  <a:schemeClr val="bg1"/>
                </a:solidFill>
              </a:rPr>
              <a:t>T011A</a:t>
            </a:r>
            <a:r>
              <a:rPr lang="en-IN" sz="1050" b="1" dirty="0" smtClean="0">
                <a:solidFill>
                  <a:schemeClr val="bg1"/>
                </a:solidFill>
              </a:rPr>
              <a:t>/ Template  </a:t>
            </a:r>
            <a:r>
              <a:rPr lang="en-IN" sz="1050" b="1" dirty="0" smtClean="0">
                <a:solidFill>
                  <a:schemeClr val="bg1"/>
                </a:solidFill>
              </a:rPr>
              <a:t>Version 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64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11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References, if any</a:t>
            </a:r>
            <a:endParaRPr lang="en-US" b="1" dirty="0">
              <a:solidFill>
                <a:schemeClr val="bg1"/>
              </a:solidFill>
              <a:latin typeface="Calibri" pitchFamily="34" charset="0"/>
              <a:ea typeface="ＭＳ Ｐゴシック" pitchFamily="-28" charset="-128"/>
            </a:endParaRP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 dirty="0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11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75276" y="6547668"/>
            <a:ext cx="18501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050" b="1" dirty="0" smtClean="0">
                <a:solidFill>
                  <a:schemeClr val="bg1"/>
                </a:solidFill>
              </a:rPr>
              <a:t>T011A</a:t>
            </a:r>
            <a:r>
              <a:rPr lang="en-IN" sz="1050" b="1" dirty="0" smtClean="0">
                <a:solidFill>
                  <a:schemeClr val="bg1"/>
                </a:solidFill>
              </a:rPr>
              <a:t>/ Template  </a:t>
            </a:r>
            <a:r>
              <a:rPr lang="en-IN" sz="1050" b="1" dirty="0" smtClean="0">
                <a:solidFill>
                  <a:schemeClr val="bg1"/>
                </a:solidFill>
              </a:rPr>
              <a:t>Version 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64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sz="4000" dirty="0" smtClean="0"/>
              <a:t>THANKS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404071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2670</TotalTime>
  <Words>270</Words>
  <Application>Microsoft Office PowerPoint</Application>
  <PresentationFormat>On-screen Show (4:3)</PresentationFormat>
  <Paragraphs>76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ＭＳ Ｐゴシック</vt:lpstr>
      <vt:lpstr>Arial</vt:lpstr>
      <vt:lpstr>Calibri</vt:lpstr>
      <vt:lpstr>Droid Sans Fallback</vt:lpstr>
      <vt:lpstr>Times New Roman</vt:lpstr>
      <vt:lpstr>Office Theme</vt:lpstr>
      <vt:lpstr>PROJECT TITLE  Project Synopsis Presentation  Date: DD/MM/YYYY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\</vt:lpstr>
      <vt:lpstr>PowerPoint Presentation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Rashmi Jain</dc:creator>
  <cp:lastModifiedBy>Rashmi Jain</cp:lastModifiedBy>
  <cp:revision>102</cp:revision>
  <dcterms:created xsi:type="dcterms:W3CDTF">2016-07-30T14:16:51Z</dcterms:created>
  <dcterms:modified xsi:type="dcterms:W3CDTF">2020-02-21T17:27:00Z</dcterms:modified>
</cp:coreProperties>
</file>