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276" r:id="rId3"/>
    <p:sldId id="285" r:id="rId4"/>
    <p:sldId id="286" r:id="rId5"/>
    <p:sldId id="284" r:id="rId6"/>
    <p:sldId id="27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971" autoAdjust="0"/>
    <p:restoredTop sz="94660"/>
  </p:normalViewPr>
  <p:slideViewPr>
    <p:cSldViewPr>
      <p:cViewPr varScale="1">
        <p:scale>
          <a:sx n="74" d="100"/>
          <a:sy n="74" d="100"/>
        </p:scale>
        <p:origin x="2246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D895D-D788-4B08-93B3-B78EFB535739}" type="datetimeFigureOut">
              <a:rPr lang="en-IN" smtClean="0"/>
              <a:t>22-02-2020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32714-8A85-4045-9756-8E58AB7B761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6134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2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3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92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4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164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ECB7F0-34A5-4C70-97E9-77E6D8EC06C7}" type="slidenum">
              <a:rPr lang="en-US"/>
              <a:pPr/>
              <a:t>5</a:t>
            </a:fld>
            <a:endParaRPr lang="en-US"/>
          </a:p>
        </p:txBody>
      </p:sp>
      <p:sp>
        <p:nvSpPr>
          <p:cNvPr id="52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5081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56" y="0"/>
            <a:ext cx="9147855" cy="548680"/>
          </a:xfrm>
        </p:spPr>
        <p:txBody>
          <a:bodyPr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400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492064"/>
            <a:ext cx="395064" cy="365125"/>
          </a:xfrm>
        </p:spPr>
        <p:txBody>
          <a:bodyPr/>
          <a:lstStyle>
            <a:lvl1pPr algn="ctr">
              <a:defRPr/>
            </a:lvl1pPr>
          </a:lstStyle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1531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396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5711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919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5771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85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854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9271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7677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3088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-19676" y="8721"/>
            <a:ext cx="9163676" cy="490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l"/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20688"/>
            <a:ext cx="9144000" cy="568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C1071-F2DF-4CA9-AA63-FF97A16BD73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864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lang="en-IN" sz="2800" b="1" kern="120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87449"/>
            <a:ext cx="9144000" cy="1080120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en-US" sz="3200" dirty="0" smtClean="0">
                <a:ea typeface="Droid Sans Fallback"/>
                <a:cs typeface="Times New Roman" pitchFamily="18" charset="0"/>
              </a:rPr>
              <a:t>PROJECT TITLE</a:t>
            </a:r>
            <a:r>
              <a:rPr lang="en-US" sz="2000" dirty="0">
                <a:ea typeface="Droid Sans Fallback"/>
                <a:cs typeface="Times New Roman" pitchFamily="18" charset="0"/>
              </a:rPr>
              <a:t> </a:t>
            </a:r>
            <a:r>
              <a:rPr lang="en-US" sz="2000" dirty="0" smtClean="0">
                <a:ea typeface="Droid Sans Fallback"/>
                <a:cs typeface="Times New Roman" pitchFamily="18" charset="0"/>
              </a:rPr>
              <a:t/>
            </a:r>
            <a:br>
              <a:rPr lang="en-US" sz="2000" dirty="0" smtClean="0">
                <a:ea typeface="Droid Sans Fallback"/>
                <a:cs typeface="Times New Roman" pitchFamily="18" charset="0"/>
              </a:rPr>
            </a:br>
            <a:r>
              <a:rPr lang="en-US" sz="2400" dirty="0" smtClean="0">
                <a:ea typeface="Droid Sans Fallback"/>
                <a:cs typeface="Times New Roman" pitchFamily="18" charset="0"/>
              </a:rPr>
              <a:t>Project </a:t>
            </a:r>
            <a:r>
              <a:rPr lang="en-US" sz="2400" dirty="0">
                <a:ea typeface="Droid Sans Fallback"/>
                <a:cs typeface="Times New Roman" pitchFamily="18" charset="0"/>
              </a:rPr>
              <a:t>Progress Presentation </a:t>
            </a:r>
            <a:r>
              <a:rPr lang="en-US" sz="2400" dirty="0" smtClean="0">
                <a:ea typeface="Droid Sans Fallback"/>
                <a:cs typeface="Times New Roman" pitchFamily="18" charset="0"/>
              </a:rPr>
              <a:t>: Milestone# </a:t>
            </a:r>
            <a:r>
              <a:rPr lang="en-US" sz="2400" dirty="0">
                <a:solidFill>
                  <a:srgbClr val="FF0000"/>
                </a:solidFill>
                <a:ea typeface="Droid Sans Fallback"/>
                <a:cs typeface="Times New Roman" pitchFamily="18" charset="0"/>
              </a:rPr>
              <a:t>X</a:t>
            </a:r>
            <a:r>
              <a:rPr lang="en-US" sz="2400" dirty="0" smtClean="0">
                <a:ea typeface="Droid Sans Fallback"/>
                <a:cs typeface="Times New Roman" pitchFamily="18" charset="0"/>
              </a:rPr>
              <a:t/>
            </a:r>
            <a:br>
              <a:rPr lang="en-US" sz="2400" dirty="0" smtClean="0">
                <a:ea typeface="Droid Sans Fallback"/>
                <a:cs typeface="Times New Roman" pitchFamily="18" charset="0"/>
              </a:rPr>
            </a:br>
            <a:r>
              <a:rPr lang="en-US" sz="2000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Date</a:t>
            </a:r>
            <a:r>
              <a:rPr lang="en-US" sz="2000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: </a:t>
            </a:r>
            <a:r>
              <a:rPr lang="en-US" sz="2000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DD/MM/YYYY</a:t>
            </a:r>
            <a:endParaRPr lang="en-IN" sz="2000" dirty="0"/>
          </a:p>
        </p:txBody>
      </p:sp>
      <p:sp>
        <p:nvSpPr>
          <p:cNvPr id="5" name="Rectangle 4"/>
          <p:cNvSpPr/>
          <p:nvPr/>
        </p:nvSpPr>
        <p:spPr>
          <a:xfrm>
            <a:off x="2323783" y="1585264"/>
            <a:ext cx="4968552" cy="14401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/>
          <p:cNvSpPr/>
          <p:nvPr/>
        </p:nvSpPr>
        <p:spPr>
          <a:xfrm>
            <a:off x="861224" y="612242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Calibri" pitchFamily="34" charset="0"/>
                <a:ea typeface="Droid Sans Fallback"/>
                <a:cs typeface="Calibri" pitchFamily="34" charset="0"/>
              </a:rPr>
              <a:t>FACULTY OF ENGINEERING &amp; COMPUTING SCIENCES</a:t>
            </a:r>
            <a:endParaRPr lang="en-US" sz="700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latin typeface="Calibri" pitchFamily="34" charset="0"/>
                <a:ea typeface="Droid Sans Fallback"/>
                <a:cs typeface="Calibri" pitchFamily="34" charset="0"/>
              </a:rPr>
              <a:t>TEERTHANKER MAHAVEER UNIVERSITY, MORADABAD</a:t>
            </a:r>
            <a:endParaRPr lang="en-US" b="1" dirty="0">
              <a:latin typeface="Arial" pitchFamily="34" charset="0"/>
              <a:ea typeface="Droid Sans Fallback"/>
              <a:cs typeface="Calibri" pitchFamily="34" charset="0"/>
            </a:endParaRPr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301" y="4854798"/>
            <a:ext cx="1204101" cy="108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11559" y="1863247"/>
            <a:ext cx="80417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Calibri" pitchFamily="34" charset="0"/>
                <a:ea typeface="Droid Sans Fallback"/>
                <a:cs typeface="Times New Roman" pitchFamily="18" charset="0"/>
              </a:rPr>
              <a:t>Course </a:t>
            </a:r>
            <a:r>
              <a:rPr lang="en-US" sz="2000" b="1" dirty="0">
                <a:latin typeface="Calibri" pitchFamily="34" charset="0"/>
                <a:ea typeface="Droid Sans Fallback"/>
                <a:cs typeface="Times New Roman" pitchFamily="18" charset="0"/>
              </a:rPr>
              <a:t>Name (Course Code)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Calibri" pitchFamily="34" charset="0"/>
                <a:ea typeface="Droid Sans Fallback"/>
                <a:cs typeface="Times New Roman" pitchFamily="18" charset="0"/>
              </a:rPr>
              <a:t>Degree : </a:t>
            </a:r>
            <a:r>
              <a:rPr lang="en-US" sz="2000" b="1" dirty="0" smtClean="0">
                <a:solidFill>
                  <a:srgbClr val="FF0000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&lt;B.Tech/ MCA/ ….&gt;</a:t>
            </a:r>
            <a:endParaRPr lang="en-US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81301" y="318114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</a:t>
            </a: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Name (Student ID)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Name (Student ID)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Student Name (Student ID)</a:t>
            </a:r>
            <a:endParaRPr lang="en-US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3733" y="3198719"/>
            <a:ext cx="374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33CC"/>
                </a:solidFill>
                <a:latin typeface="Calibri" pitchFamily="34" charset="0"/>
                <a:ea typeface="Droid Sans Fallback"/>
                <a:cs typeface="Times New Roman" pitchFamily="18" charset="0"/>
              </a:rPr>
              <a:t>Project Guide: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0033CC"/>
                </a:solidFill>
                <a:latin typeface="Calibri" pitchFamily="34" charset="0"/>
                <a:cs typeface="Times New Roman" pitchFamily="18" charset="0"/>
              </a:rPr>
              <a:t>Project Guide Name (Internal)</a:t>
            </a:r>
          </a:p>
        </p:txBody>
      </p:sp>
    </p:spTree>
    <p:extLst>
      <p:ext uri="{BB962C8B-B14F-4D97-AF65-F5344CB8AC3E}">
        <p14:creationId xmlns:p14="http://schemas.microsoft.com/office/powerpoint/2010/main" val="89940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2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spcBef>
                <a:spcPct val="50000"/>
              </a:spcBef>
              <a:defRPr sz="2400" b="1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defRPr>
            </a:lvl1pPr>
          </a:lstStyle>
          <a:p>
            <a:r>
              <a:rPr lang="en-US" dirty="0"/>
              <a:t>Project </a:t>
            </a:r>
            <a:r>
              <a:rPr lang="en-US" dirty="0" smtClean="0"/>
              <a:t>Milestones </a:t>
            </a: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2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098" y="6238364"/>
            <a:ext cx="85139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i="1" dirty="0" smtClean="0">
                <a:solidFill>
                  <a:srgbClr val="FFFF00"/>
                </a:solidFill>
              </a:rPr>
              <a:t>Guidelines: </a:t>
            </a:r>
            <a:r>
              <a:rPr lang="en-IN" sz="1400" b="1" i="1" dirty="0" smtClean="0">
                <a:solidFill>
                  <a:srgbClr val="FFFF00"/>
                </a:solidFill>
              </a:rPr>
              <a:t>Show </a:t>
            </a:r>
            <a:r>
              <a:rPr lang="en-IN" sz="1400" b="1" i="1" dirty="0" smtClean="0">
                <a:solidFill>
                  <a:srgbClr val="FFFF00"/>
                </a:solidFill>
              </a:rPr>
              <a:t>all </a:t>
            </a:r>
            <a:r>
              <a:rPr lang="en-IN" sz="1400" b="1" i="1" dirty="0" smtClean="0">
                <a:solidFill>
                  <a:srgbClr val="FFFF00"/>
                </a:solidFill>
              </a:rPr>
              <a:t>Milestones and it’s related artefacts</a:t>
            </a:r>
            <a:r>
              <a:rPr lang="en-IN" sz="1400" b="1" i="1" dirty="0" smtClean="0">
                <a:solidFill>
                  <a:srgbClr val="FFFF00"/>
                </a:solidFill>
              </a:rPr>
              <a:t>/ evidences </a:t>
            </a:r>
            <a:r>
              <a:rPr lang="en-IN" sz="1400" b="1" i="1" dirty="0" smtClean="0">
                <a:solidFill>
                  <a:srgbClr val="FFFF00"/>
                </a:solidFill>
              </a:rPr>
              <a:t>during </a:t>
            </a:r>
            <a:r>
              <a:rPr lang="en-IN" sz="1400" b="1" i="1" dirty="0" smtClean="0">
                <a:solidFill>
                  <a:srgbClr val="FFFF00"/>
                </a:solidFill>
              </a:rPr>
              <a:t>presentation of this slide.</a:t>
            </a:r>
            <a:endParaRPr lang="en-IN" sz="1400" b="1" i="1" dirty="0">
              <a:solidFill>
                <a:srgbClr val="FFFF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140407"/>
              </p:ext>
            </p:extLst>
          </p:nvPr>
        </p:nvGraphicFramePr>
        <p:xfrm>
          <a:off x="107504" y="1052736"/>
          <a:ext cx="8917477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76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0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0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095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S#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Milestone Description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Planned Date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Actual Date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Inputs Required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1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Project Synopsis Presentation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DD/MM/YYYY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DD/MM/YYYY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dirty="0" smtClean="0"/>
                        <a:t>Project</a:t>
                      </a:r>
                      <a:r>
                        <a:rPr lang="en-IN" sz="1200" baseline="0" dirty="0" smtClean="0"/>
                        <a:t> Synopsis Report (using Template T001) should be ready and available</a:t>
                      </a:r>
                      <a:endParaRPr lang="en-IN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2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Requirement Analysis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DD/MM/YYYY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DD/MM/YYYY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dirty="0" smtClean="0"/>
                        <a:t>Project Synopsis</a:t>
                      </a:r>
                      <a:r>
                        <a:rPr lang="en-IN" sz="1200" baseline="0" dirty="0" smtClean="0"/>
                        <a:t> Report </a:t>
                      </a:r>
                      <a:endParaRPr lang="en-IN" sz="1200" dirty="0" smtClean="0"/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dirty="0" smtClean="0"/>
                        <a:t>Project Report (using Template T003) –Section</a:t>
                      </a:r>
                      <a:r>
                        <a:rPr lang="en-IN" sz="1200" baseline="0" dirty="0" smtClean="0"/>
                        <a:t> on “Requirement Analysis” should be ready and available</a:t>
                      </a:r>
                      <a:endParaRPr lang="en-IN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3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Live Demo (with 50% completion)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DD/MM/YYYY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DD/MM/YYYY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dirty="0" smtClean="0"/>
                        <a:t>Project Synopsis</a:t>
                      </a:r>
                      <a:r>
                        <a:rPr lang="en-IN" sz="1200" baseline="0" dirty="0" smtClean="0"/>
                        <a:t> Report </a:t>
                      </a:r>
                      <a:endParaRPr lang="en-IN" sz="1200" dirty="0" smtClean="0"/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dirty="0" smtClean="0"/>
                        <a:t>Project Report </a:t>
                      </a: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dirty="0" smtClean="0"/>
                        <a:t>Live Project (in</a:t>
                      </a:r>
                      <a:r>
                        <a:rPr lang="en-IN" sz="1200" baseline="0" dirty="0" smtClean="0"/>
                        <a:t> 50% working condition) should be ready and installed in Lab Server</a:t>
                      </a: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baseline="0" dirty="0" smtClean="0"/>
                        <a:t>Test Cases</a:t>
                      </a:r>
                      <a:endParaRPr lang="en-IN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4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Final Demo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DD/MM/YYYY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DD/MM/YYYY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dirty="0" smtClean="0"/>
                        <a:t>Project Synopsis</a:t>
                      </a:r>
                      <a:r>
                        <a:rPr lang="en-IN" sz="1200" baseline="0" dirty="0" smtClean="0"/>
                        <a:t> Report </a:t>
                      </a:r>
                      <a:endParaRPr lang="en-IN" sz="1200" dirty="0" smtClean="0"/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dirty="0" smtClean="0"/>
                        <a:t>Project Report (Completed)</a:t>
                      </a:r>
                    </a:p>
                    <a:p>
                      <a:pPr marL="342900" indent="-342900">
                        <a:buFont typeface="+mj-lt"/>
                        <a:buAutoNum type="arabicParenR"/>
                      </a:pPr>
                      <a:r>
                        <a:rPr lang="en-IN" sz="1200" dirty="0" smtClean="0"/>
                        <a:t>Live Project -100%</a:t>
                      </a:r>
                      <a:r>
                        <a:rPr lang="en-IN" sz="1200" baseline="0" dirty="0" smtClean="0"/>
                        <a:t> 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 smtClean="0"/>
                        <a:t>5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Project Viva (External)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-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 smtClean="0"/>
                        <a:t>-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 smtClean="0"/>
                        <a:t>Date will be published by CCSIT</a:t>
                      </a:r>
                      <a:endParaRPr lang="en-IN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24270" y="6572779"/>
            <a:ext cx="181972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T012A/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0344223">
            <a:off x="2443510" y="3077025"/>
            <a:ext cx="36254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800" dirty="0" smtClean="0">
                <a:solidFill>
                  <a:schemeClr val="bg1">
                    <a:lumMod val="50000"/>
                  </a:schemeClr>
                </a:solidFill>
              </a:rPr>
              <a:t>Sample</a:t>
            </a:r>
            <a:endParaRPr lang="en-IN" sz="4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59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3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Progress Made in this Milestone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3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15761" y="6377135"/>
            <a:ext cx="53925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i="1" dirty="0" smtClean="0">
                <a:solidFill>
                  <a:srgbClr val="FFFF00"/>
                </a:solidFill>
              </a:rPr>
              <a:t>Guidelines: Show what all have been done in this milestone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24270" y="6572779"/>
            <a:ext cx="181972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T012A/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10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4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Any Challenges related to Project/ Milestone?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4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24270" y="6572779"/>
            <a:ext cx="181972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T012A/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28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50904"/>
          </a:xfrm>
        </p:spPr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5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485380" name="Rectangle 4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85381" name="Text Box 5"/>
          <p:cNvSpPr txBox="1">
            <a:spLocks noChangeArrowheads="1"/>
          </p:cNvSpPr>
          <p:nvPr/>
        </p:nvSpPr>
        <p:spPr bwMode="auto">
          <a:xfrm>
            <a:off x="0" y="0"/>
            <a:ext cx="61727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-28" charset="-128"/>
              </a:rPr>
              <a:t>Any other related Information?</a:t>
            </a:r>
            <a:endParaRPr lang="en-US" b="1" dirty="0">
              <a:solidFill>
                <a:schemeClr val="bg1"/>
              </a:solidFill>
              <a:latin typeface="Calibri" pitchFamily="34" charset="0"/>
              <a:ea typeface="ＭＳ Ｐゴシック" pitchFamily="-28" charset="-128"/>
            </a:endParaRPr>
          </a:p>
        </p:txBody>
      </p:sp>
      <p:sp>
        <p:nvSpPr>
          <p:cNvPr id="485384" name="Rectangle 8"/>
          <p:cNvSpPr>
            <a:spLocks noChangeArrowheads="1"/>
          </p:cNvSpPr>
          <p:nvPr/>
        </p:nvSpPr>
        <p:spPr bwMode="auto">
          <a:xfrm>
            <a:off x="0" y="6165304"/>
            <a:ext cx="9144000" cy="692696"/>
          </a:xfrm>
          <a:prstGeom prst="rect">
            <a:avLst/>
          </a:prstGeom>
          <a:solidFill>
            <a:srgbClr val="71161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 dirty="0"/>
          </a:p>
        </p:txBody>
      </p:sp>
      <p:pic>
        <p:nvPicPr>
          <p:cNvPr id="485394" name="Picture 18" descr="Teerthanker Mahaveer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12" y="33879"/>
            <a:ext cx="2952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3"/>
          <p:cNvSpPr txBox="1">
            <a:spLocks/>
          </p:cNvSpPr>
          <p:nvPr/>
        </p:nvSpPr>
        <p:spPr>
          <a:xfrm>
            <a:off x="0" y="6492875"/>
            <a:ext cx="467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8FC1071-F2DF-4CA9-AA63-FF97A16BD739}" type="slidenum">
              <a:rPr lang="en-IN" smtClean="0">
                <a:solidFill>
                  <a:schemeClr val="bg1"/>
                </a:solidFill>
              </a:rPr>
              <a:pPr/>
              <a:t>5</a:t>
            </a:fld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24270" y="6572779"/>
            <a:ext cx="181972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T012A/ </a:t>
            </a:r>
            <a:r>
              <a:rPr lang="en-IN" sz="1050" b="1" dirty="0" smtClean="0">
                <a:solidFill>
                  <a:schemeClr val="bg1"/>
                </a:solidFill>
              </a:rPr>
              <a:t>Template Version </a:t>
            </a:r>
            <a:r>
              <a:rPr lang="en-IN" sz="1050" b="1" dirty="0" smtClean="0">
                <a:solidFill>
                  <a:schemeClr val="bg1"/>
                </a:solidFill>
              </a:rPr>
              <a:t>5.0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64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sz="4000" dirty="0" smtClean="0"/>
              <a:t>THANKS</a:t>
            </a:r>
            <a:endParaRPr lang="en-IN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7946934" y="6604084"/>
            <a:ext cx="11785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1050" b="1" dirty="0" smtClean="0">
                <a:solidFill>
                  <a:schemeClr val="bg1"/>
                </a:solidFill>
              </a:rPr>
              <a:t>T004/ Version 1.0</a:t>
            </a:r>
            <a:endParaRPr lang="en-IN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71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4040</TotalTime>
  <Words>276</Words>
  <Application>Microsoft Office PowerPoint</Application>
  <PresentationFormat>On-screen Show (4:3)</PresentationFormat>
  <Paragraphs>71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ＭＳ Ｐゴシック</vt:lpstr>
      <vt:lpstr>Arial</vt:lpstr>
      <vt:lpstr>Calibri</vt:lpstr>
      <vt:lpstr>Droid Sans Fallback</vt:lpstr>
      <vt:lpstr>Times New Roman</vt:lpstr>
      <vt:lpstr>Office Theme</vt:lpstr>
      <vt:lpstr>PROJECT TITLE  Project Progress Presentation : Milestone# X Date: DD/MM/YYYY</vt:lpstr>
      <vt:lpstr>PowerPoint Presentation</vt:lpstr>
      <vt:lpstr>PowerPoint Presentation</vt:lpstr>
      <vt:lpstr>PowerPoint Presentation</vt:lpstr>
      <vt:lpstr>PowerPoint Presentation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Rashmi Jain</dc:creator>
  <cp:lastModifiedBy>Rashmi Jain</cp:lastModifiedBy>
  <cp:revision>109</cp:revision>
  <dcterms:created xsi:type="dcterms:W3CDTF">2016-07-30T14:16:51Z</dcterms:created>
  <dcterms:modified xsi:type="dcterms:W3CDTF">2020-02-21T19:20:37Z</dcterms:modified>
</cp:coreProperties>
</file>